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8" r:id="rId3"/>
    <p:sldId id="259" r:id="rId4"/>
    <p:sldId id="260" r:id="rId5"/>
    <p:sldId id="265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4"/>
            <p14:sldId id="258"/>
            <p14:sldId id="259"/>
            <p14:sldId id="260"/>
            <p14:sldId id="265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/>
    <p:restoredTop sz="94679"/>
  </p:normalViewPr>
  <p:slideViewPr>
    <p:cSldViewPr snapToGrid="0" snapToObjects="1">
      <p:cViewPr varScale="1">
        <p:scale>
          <a:sx n="129" d="100"/>
          <a:sy n="129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5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27/07/2020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GoCracow" TargetMode="External"/><Relationship Id="rId2" Type="http://schemas.openxmlformats.org/officeDocument/2006/relationships/hyperlink" Target="https://www.meetup.com/Golang-Polan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olangpoland/meetup_golang_warsaw" TargetMode="External"/><Relationship Id="rId4" Type="http://schemas.openxmlformats.org/officeDocument/2006/relationships/hyperlink" Target="http://www.meetup.com/Golang-Warsa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3318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762166" y="1238897"/>
              <a:ext cx="4115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#4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 dirty="0">
                  <a:latin typeface="Work Sans" pitchFamily="2" charset="77"/>
                </a:rPr>
                <a:t>27 July 2020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822" y="628878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745" y="3244046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6745" y="4397364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8861954" y="5636663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</p:spTree>
    <p:extLst>
      <p:ext uri="{BB962C8B-B14F-4D97-AF65-F5344CB8AC3E}">
        <p14:creationId xmlns:p14="http://schemas.microsoft.com/office/powerpoint/2010/main" val="417457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GB" sz="2200" dirty="0">
                <a:latin typeface="Work Sans" pitchFamily="2" charset="77"/>
              </a:rPr>
              <a:t>Pac Man from Scratch - Daniela </a:t>
            </a:r>
            <a:r>
              <a:rPr lang="en-GB" sz="2200" dirty="0" err="1">
                <a:latin typeface="Work Sans" pitchFamily="2" charset="77"/>
              </a:rPr>
              <a:t>Petruzalek</a:t>
            </a:r>
            <a:endParaRPr lang="en-GB" sz="2200" dirty="0">
              <a:latin typeface="Work Sans" pitchFamily="2" charset="77"/>
            </a:endParaRPr>
          </a:p>
          <a:p>
            <a:pPr marL="457200" indent="-457200"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2200" dirty="0">
                <a:latin typeface="Work Sans" pitchFamily="2" charset="77"/>
              </a:rPr>
              <a:t>10 Grab coffee/beer break</a:t>
            </a:r>
          </a:p>
          <a:p>
            <a:pPr marL="457200" indent="-457200"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buAutoNum type="arabicPeriod"/>
            </a:pPr>
            <a:r>
              <a:rPr lang="en-GB" sz="2200" dirty="0">
                <a:latin typeface="Work Sans" pitchFamily="2" charset="77"/>
              </a:rPr>
              <a:t>Generics Draft Proposal Review - Bill Kennedy</a:t>
            </a:r>
          </a:p>
          <a:p>
            <a:pPr marL="457200" indent="-457200"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buAutoNum type="arabicPeriod"/>
            </a:pPr>
            <a:r>
              <a:rPr lang="en-GB" sz="2200" dirty="0">
                <a:latin typeface="Work Sans" pitchFamily="2" charset="77"/>
              </a:rPr>
              <a:t>Your announcements || Engineer lost &amp; found</a:t>
            </a:r>
          </a:p>
          <a:p>
            <a:pPr marL="457200" indent="-457200"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buAutoNum type="arabicPeriod"/>
            </a:pPr>
            <a:r>
              <a:rPr lang="en-GB" sz="2200" dirty="0">
                <a:latin typeface="Work Sans" pitchFamily="2" charset="77"/>
              </a:rPr>
              <a:t>Socialising in Breakouts room</a:t>
            </a: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36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4903209" y="5422900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Speakers wanted.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2776019" y="54229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We look for ideas. It is your meetup.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4" y="1714500"/>
            <a:ext cx="46376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>
                <a:latin typeface="Work Sans" pitchFamily="2" charset="77"/>
                <a:hlinkClick r:id="rId2"/>
              </a:rPr>
              <a:t>meetup.com/Golang-Poland</a:t>
            </a:r>
            <a:endParaRPr lang="en-GB" sz="3200" dirty="0">
              <a:latin typeface="Work Sans" pitchFamily="2" charset="77"/>
            </a:endParaRPr>
          </a:p>
          <a:p>
            <a:r>
              <a:rPr lang="en-GB" sz="3200" dirty="0">
                <a:latin typeface="Work Sans" pitchFamily="2" charset="77"/>
                <a:hlinkClick r:id="rId3"/>
              </a:rPr>
              <a:t>meetup.com/GoCracow</a:t>
            </a:r>
            <a:endParaRPr lang="en-GB" sz="3200" dirty="0">
              <a:latin typeface="Work Sans" pitchFamily="2" charset="77"/>
            </a:endParaRPr>
          </a:p>
          <a:p>
            <a:r>
              <a:rPr lang="en-GB" sz="3200" dirty="0">
                <a:latin typeface="Work Sans" pitchFamily="2" charset="77"/>
                <a:hlinkClick r:id="rId4"/>
              </a:rPr>
              <a:t>meetup.com/Golang-Warsaw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dirty="0">
                <a:latin typeface="Work Sans" pitchFamily="2" charset="77"/>
              </a:rPr>
              <a:t>Slack: #</a:t>
            </a:r>
            <a:r>
              <a:rPr lang="en-GB" dirty="0" err="1">
                <a:latin typeface="Work Sans" pitchFamily="2" charset="77"/>
              </a:rPr>
              <a:t>poland</a:t>
            </a:r>
            <a:r>
              <a:rPr lang="en-GB" dirty="0">
                <a:latin typeface="Work Sans" pitchFamily="2" charset="77"/>
              </a:rPr>
              <a:t> channel </a:t>
            </a:r>
            <a:r>
              <a:rPr lang="en-GB" dirty="0" err="1">
                <a:latin typeface="Work Sans" pitchFamily="2" charset="77"/>
              </a:rPr>
              <a:t>na</a:t>
            </a:r>
            <a:r>
              <a:rPr lang="en-GB" dirty="0">
                <a:latin typeface="Work Sans" pitchFamily="2" charset="77"/>
              </a:rPr>
              <a:t> </a:t>
            </a:r>
            <a:r>
              <a:rPr lang="en-GB" dirty="0" err="1">
                <a:latin typeface="Work Sans" pitchFamily="2" charset="77"/>
              </a:rPr>
              <a:t>gophers.slack.com</a:t>
            </a: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Slides: </a:t>
            </a:r>
            <a:r>
              <a:rPr lang="en-GB" dirty="0">
                <a:latin typeface="Work Sans" pitchFamily="2" charset="77"/>
                <a:hlinkClick r:id="rId5"/>
              </a:rPr>
              <a:t>https://github.com/golangpoland/meetup_golang_warsaw</a:t>
            </a:r>
            <a:endParaRPr lang="en-GB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91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152</Words>
  <Application>Microsoft Macintosh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Work Sans</vt:lpstr>
      <vt:lpstr>Office Theme</vt:lpstr>
      <vt:lpstr>PowerPoint Presentation</vt:lpstr>
      <vt:lpstr>Agenda</vt:lpstr>
      <vt:lpstr>Questions?</vt:lpstr>
      <vt:lpstr>Good Questions/Answer  = JetBrain license</vt:lpstr>
      <vt:lpstr>Where to find us?</vt:lpstr>
      <vt:lpstr>Please ask your colleagues</vt:lpstr>
      <vt:lpstr>Please ask your colleagues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97</cp:revision>
  <dcterms:created xsi:type="dcterms:W3CDTF">2020-03-29T14:33:04Z</dcterms:created>
  <dcterms:modified xsi:type="dcterms:W3CDTF">2020-07-27T16:27:07Z</dcterms:modified>
</cp:coreProperties>
</file>